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2" r:id="rId2"/>
    <p:sldId id="363" r:id="rId3"/>
    <p:sldId id="364" r:id="rId4"/>
    <p:sldId id="365" r:id="rId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640" autoAdjust="0"/>
  </p:normalViewPr>
  <p:slideViewPr>
    <p:cSldViewPr snapToGrid="0" showGuides="1">
      <p:cViewPr varScale="1">
        <p:scale>
          <a:sx n="56" d="100"/>
          <a:sy n="56" d="100"/>
        </p:scale>
        <p:origin x="166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Blouin" userId="5abca0ae-57fc-4ea9-8840-4a35d638b88c" providerId="ADAL" clId="{66C83CC2-C65F-40A0-A9F2-D3417D0A4315}"/>
    <pc:docChg chg="custSel modSld">
      <pc:chgData name="Amy Blouin" userId="5abca0ae-57fc-4ea9-8840-4a35d638b88c" providerId="ADAL" clId="{66C83CC2-C65F-40A0-A9F2-D3417D0A4315}" dt="2024-02-06T20:56:46.435" v="46" actId="167"/>
      <pc:docMkLst>
        <pc:docMk/>
      </pc:docMkLst>
      <pc:sldChg chg="addSp modSp mod">
        <pc:chgData name="Amy Blouin" userId="5abca0ae-57fc-4ea9-8840-4a35d638b88c" providerId="ADAL" clId="{66C83CC2-C65F-40A0-A9F2-D3417D0A4315}" dt="2024-02-06T20:52:08.641" v="15" actId="1076"/>
        <pc:sldMkLst>
          <pc:docMk/>
          <pc:sldMk cId="3119017466" sldId="362"/>
        </pc:sldMkLst>
        <pc:picChg chg="add mod">
          <ac:chgData name="Amy Blouin" userId="5abca0ae-57fc-4ea9-8840-4a35d638b88c" providerId="ADAL" clId="{66C83CC2-C65F-40A0-A9F2-D3417D0A4315}" dt="2024-02-06T20:52:08.641" v="15" actId="1076"/>
          <ac:picMkLst>
            <pc:docMk/>
            <pc:sldMk cId="3119017466" sldId="362"/>
            <ac:picMk id="4" creationId="{FEF09E49-C041-9300-769E-4D199AF22E02}"/>
          </ac:picMkLst>
        </pc:picChg>
        <pc:picChg chg="add mod">
          <ac:chgData name="Amy Blouin" userId="5abca0ae-57fc-4ea9-8840-4a35d638b88c" providerId="ADAL" clId="{66C83CC2-C65F-40A0-A9F2-D3417D0A4315}" dt="2024-02-06T20:51:42.758" v="13" actId="1076"/>
          <ac:picMkLst>
            <pc:docMk/>
            <pc:sldMk cId="3119017466" sldId="362"/>
            <ac:picMk id="6" creationId="{7140FC38-9AA3-30AF-AE13-D35192029E7C}"/>
          </ac:picMkLst>
        </pc:picChg>
      </pc:sldChg>
      <pc:sldChg chg="addSp delSp modSp mod">
        <pc:chgData name="Amy Blouin" userId="5abca0ae-57fc-4ea9-8840-4a35d638b88c" providerId="ADAL" clId="{66C83CC2-C65F-40A0-A9F2-D3417D0A4315}" dt="2024-02-06T20:53:56.467" v="32" actId="1076"/>
        <pc:sldMkLst>
          <pc:docMk/>
          <pc:sldMk cId="3913600868" sldId="363"/>
        </pc:sldMkLst>
        <pc:picChg chg="add mod">
          <ac:chgData name="Amy Blouin" userId="5abca0ae-57fc-4ea9-8840-4a35d638b88c" providerId="ADAL" clId="{66C83CC2-C65F-40A0-A9F2-D3417D0A4315}" dt="2024-02-06T20:53:52.156" v="31" actId="1076"/>
          <ac:picMkLst>
            <pc:docMk/>
            <pc:sldMk cId="3913600868" sldId="363"/>
            <ac:picMk id="3" creationId="{16E41B75-61AB-462B-DF5F-C2E026AB2765}"/>
          </ac:picMkLst>
        </pc:picChg>
        <pc:picChg chg="del">
          <ac:chgData name="Amy Blouin" userId="5abca0ae-57fc-4ea9-8840-4a35d638b88c" providerId="ADAL" clId="{66C83CC2-C65F-40A0-A9F2-D3417D0A4315}" dt="2024-02-06T20:52:38.532" v="16" actId="478"/>
          <ac:picMkLst>
            <pc:docMk/>
            <pc:sldMk cId="3913600868" sldId="363"/>
            <ac:picMk id="4" creationId="{7E936344-5132-8D62-2293-FCD468B99264}"/>
          </ac:picMkLst>
        </pc:picChg>
        <pc:picChg chg="del">
          <ac:chgData name="Amy Blouin" userId="5abca0ae-57fc-4ea9-8840-4a35d638b88c" providerId="ADAL" clId="{66C83CC2-C65F-40A0-A9F2-D3417D0A4315}" dt="2024-02-06T20:52:40.601" v="17" actId="478"/>
          <ac:picMkLst>
            <pc:docMk/>
            <pc:sldMk cId="3913600868" sldId="363"/>
            <ac:picMk id="6" creationId="{52692F05-97E6-DBD2-4229-F298AF44C9CB}"/>
          </ac:picMkLst>
        </pc:picChg>
        <pc:picChg chg="add mod">
          <ac:chgData name="Amy Blouin" userId="5abca0ae-57fc-4ea9-8840-4a35d638b88c" providerId="ADAL" clId="{66C83CC2-C65F-40A0-A9F2-D3417D0A4315}" dt="2024-02-06T20:53:56.467" v="32" actId="1076"/>
          <ac:picMkLst>
            <pc:docMk/>
            <pc:sldMk cId="3913600868" sldId="363"/>
            <ac:picMk id="8" creationId="{643118AF-87BA-A32F-2234-C55B0E53AC87}"/>
          </ac:picMkLst>
        </pc:picChg>
      </pc:sldChg>
      <pc:sldChg chg="addSp delSp modSp mod">
        <pc:chgData name="Amy Blouin" userId="5abca0ae-57fc-4ea9-8840-4a35d638b88c" providerId="ADAL" clId="{66C83CC2-C65F-40A0-A9F2-D3417D0A4315}" dt="2024-02-06T20:56:46.435" v="46" actId="167"/>
        <pc:sldMkLst>
          <pc:docMk/>
          <pc:sldMk cId="3064694677" sldId="364"/>
        </pc:sldMkLst>
        <pc:picChg chg="add mod ord">
          <ac:chgData name="Amy Blouin" userId="5abca0ae-57fc-4ea9-8840-4a35d638b88c" providerId="ADAL" clId="{66C83CC2-C65F-40A0-A9F2-D3417D0A4315}" dt="2024-02-06T20:56:46.435" v="46" actId="167"/>
          <ac:picMkLst>
            <pc:docMk/>
            <pc:sldMk cId="3064694677" sldId="364"/>
            <ac:picMk id="2" creationId="{5FE89990-9E3E-4FA6-8396-12C991781BEB}"/>
          </ac:picMkLst>
        </pc:picChg>
        <pc:picChg chg="del">
          <ac:chgData name="Amy Blouin" userId="5abca0ae-57fc-4ea9-8840-4a35d638b88c" providerId="ADAL" clId="{66C83CC2-C65F-40A0-A9F2-D3417D0A4315}" dt="2024-02-06T20:54:29.771" v="33" actId="478"/>
          <ac:picMkLst>
            <pc:docMk/>
            <pc:sldMk cId="3064694677" sldId="364"/>
            <ac:picMk id="3" creationId="{7B2D9687-15AC-D5B6-C42C-2A4F951482F3}"/>
          </ac:picMkLst>
        </pc:picChg>
        <pc:picChg chg="del">
          <ac:chgData name="Amy Blouin" userId="5abca0ae-57fc-4ea9-8840-4a35d638b88c" providerId="ADAL" clId="{66C83CC2-C65F-40A0-A9F2-D3417D0A4315}" dt="2024-02-06T20:54:31.060" v="34" actId="478"/>
          <ac:picMkLst>
            <pc:docMk/>
            <pc:sldMk cId="3064694677" sldId="364"/>
            <ac:picMk id="8" creationId="{EBA0896D-8EBC-503C-F27C-11836FF002A2}"/>
          </ac:picMkLst>
        </pc:picChg>
      </pc:sldChg>
      <pc:sldChg chg="addSp delSp modSp mod">
        <pc:chgData name="Amy Blouin" userId="5abca0ae-57fc-4ea9-8840-4a35d638b88c" providerId="ADAL" clId="{66C83CC2-C65F-40A0-A9F2-D3417D0A4315}" dt="2024-02-06T20:56:39.211" v="45" actId="167"/>
        <pc:sldMkLst>
          <pc:docMk/>
          <pc:sldMk cId="4062718105" sldId="365"/>
        </pc:sldMkLst>
        <pc:picChg chg="del">
          <ac:chgData name="Amy Blouin" userId="5abca0ae-57fc-4ea9-8840-4a35d638b88c" providerId="ADAL" clId="{66C83CC2-C65F-40A0-A9F2-D3417D0A4315}" dt="2024-02-06T20:55:44.258" v="37" actId="478"/>
          <ac:picMkLst>
            <pc:docMk/>
            <pc:sldMk cId="4062718105" sldId="365"/>
            <ac:picMk id="2" creationId="{1B7EC650-D89C-FE56-B09E-4E784D4BF4DB}"/>
          </ac:picMkLst>
        </pc:picChg>
        <pc:picChg chg="add mod ord">
          <ac:chgData name="Amy Blouin" userId="5abca0ae-57fc-4ea9-8840-4a35d638b88c" providerId="ADAL" clId="{66C83CC2-C65F-40A0-A9F2-D3417D0A4315}" dt="2024-02-06T20:56:39.211" v="45" actId="167"/>
          <ac:picMkLst>
            <pc:docMk/>
            <pc:sldMk cId="4062718105" sldId="365"/>
            <ac:picMk id="4" creationId="{1215A0B8-BCC5-B95A-DCC5-393E64FE48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CB8ADF86-EA93-42A5-9A1A-EE0BB143FB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79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8D654F-FBEE-46B8-9E54-F2FC2E041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4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331A0-60D2-4C9B-B6AE-375966DC19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49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03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BD31F-77CB-0938-92EB-91D06EC26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94374F-D1DD-48C7-299A-E612C19016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A7C1E0-8CED-4F71-A246-22E6F4DD91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F1ECC-7920-574B-0ED2-0A7F21F14E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4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331A0-60D2-4C9B-B6AE-375966DC19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49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895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57B6B-4956-5018-24EF-0729AA76C1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892586-D53D-8DDA-DC77-A37AF7E44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6BBB88-6ED8-D781-25D9-57EAB14A3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47877-7D13-3F9A-F4D0-B7D61A2B8C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4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331A0-60D2-4C9B-B6AE-375966DC19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49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90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5758A-D879-A212-1B56-3517A2A36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8B1EEA-1116-BE2B-F9F2-AEF348A35A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C58566-97C7-D245-0757-62B8CDF036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1F0B0-515E-B4ED-4E02-5C29CF0C8F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4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331A0-60D2-4C9B-B6AE-375966DC19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49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88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1654-E803-4B7B-9FF6-523B0BAD9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0EA1E-8063-49D0-9E4E-3E8FFCE31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CCEB9-5ADC-4DB7-8DC5-7E7684482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8907B-4674-44FC-BE31-ED1F0C67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BA11E-C647-4582-924C-E2E36F9B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8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74AC-9546-4AB3-B16C-5C7E9400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04CE4-4207-40CB-8BB6-A6110FA94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DE5A-2D36-44B4-96FA-6D410FE96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65CB2-10C7-4B81-A0C8-AB117065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04516-B84C-4C9C-AAC4-1A3799AB7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0EEC4-E37F-4A2A-8FD2-6824FFF4E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46888-9A63-48E5-A859-B92A98F69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1F922-3683-485D-B512-3B58960C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C4121-A207-4262-B6AB-3CCB66F71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40043-B843-412E-A54D-6775606E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9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41E3-0142-4A59-AA27-8BFB7ABE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3300F-2234-48FA-B7D7-F50478B1C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C2E8C-4C7E-4130-BD93-E6C71232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A5A9F-455F-4356-BB46-47046E52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390B2-7469-431A-ACD7-CBB6DCA0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056D-65EA-4D9E-85E4-F57F149A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C9D08-7C8F-485D-88F4-B72C156BC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3587-D89A-4DC6-88AC-D30F12ED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05DC-18FF-4B0F-BCCB-6E9A529B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77F22-E043-4C17-B3E4-94346EB3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FCC5-4197-406D-87EA-1D154222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3D24-731E-407C-BDF2-6E931AAA8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A4AC5-5F53-4C77-A230-1A7F884AF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7AE71-9D16-4BE5-9A29-5E594519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3E605-9BFB-4604-A21B-EFDBAEE5B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CBE0A-31E6-4F14-8893-6C98819C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2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F314-2291-46DD-B685-866D9EB0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B6257-1A07-4CFB-BE4F-9377B0F6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6E5F1-0BB5-49B7-8E48-919E10222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E15F7-A97B-4EC5-BF28-333BBE15E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21175B-55E3-49C5-914B-2C875B7B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AD8AE-21DF-47C2-9A35-1D113E81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B25B27-1F0E-429C-92C2-DBC4A301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061E5-7980-432F-9CA3-AC77ABF0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7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9AD96-6C5D-4EEE-A52D-BFBA6512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EAB7A-98A8-4A14-8FFF-52C731F9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8DA6C-B211-4F92-9E0B-E2357C98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7AB00-6563-4490-B4A0-5E66F340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F7A9E-8713-4E35-9B20-67F2FA88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78972-1D17-40D8-92BD-9664DDB1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EDFDB-19E2-4036-99CF-AC8AC1CE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A6595-4535-4BA3-9BEA-BEC44317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A53A-E509-487D-A202-5DF8A1A9B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47BC6-BD7D-4F39-9809-829B8EC20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65747-B742-498F-B102-79622E7D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AF196-FF67-4943-ABD8-64575EE9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FB34A-BB79-46B7-856D-BB2C8964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1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F063-842D-4CD5-A84D-2007F0EE3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8151D-99DC-401D-B0EA-45158B1F1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4ED68-27B8-4B64-92BE-47C4C1606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FED24-300D-425D-88D8-C29B1321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ADBD3-0039-476A-B4A8-50C90B0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7592F-FFBE-48AD-97E3-410A9525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6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9E7A0-101F-4838-AD62-2AD23E5C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73650-68F5-4061-B3C7-5326888A0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6ECC6-5AA4-40B6-B767-BD9A625FA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AB2F-DB6F-4A1F-807B-F713EE62AF7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0BCC0-0CEC-4543-8535-FAAC37DE1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00359-F7D2-4402-BD56-14D35F555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C2AC-1E5B-4A31-BB0E-FF662E73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11C107-E183-47BF-A441-D7F383826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00" y="247184"/>
            <a:ext cx="2091109" cy="11400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D57765-B28F-4A12-A464-FE8DAD8FEBBF}"/>
              </a:ext>
            </a:extLst>
          </p:cNvPr>
          <p:cNvCxnSpPr>
            <a:cxnSpLocks/>
          </p:cNvCxnSpPr>
          <p:nvPr/>
        </p:nvCxnSpPr>
        <p:spPr>
          <a:xfrm>
            <a:off x="0" y="1607416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EA69A14-3047-4B55-A982-6DE19B45858B}"/>
              </a:ext>
            </a:extLst>
          </p:cNvPr>
          <p:cNvSpPr txBox="1"/>
          <p:nvPr/>
        </p:nvSpPr>
        <p:spPr>
          <a:xfrm>
            <a:off x="7861110" y="247184"/>
            <a:ext cx="3384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</a:rPr>
              <a:t>Equity in Aging</a:t>
            </a:r>
          </a:p>
        </p:txBody>
      </p:sp>
      <p:pic>
        <p:nvPicPr>
          <p:cNvPr id="4" name="Picture 3" descr="A graph of numbers and a number of people&#10;&#10;Description automatically generated with medium confidence">
            <a:extLst>
              <a:ext uri="{FF2B5EF4-FFF2-40B4-BE49-F238E27FC236}">
                <a16:creationId xmlns:a16="http://schemas.microsoft.com/office/drawing/2014/main" id="{FEF09E49-C041-9300-769E-4D199AF22E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43" y="1827598"/>
            <a:ext cx="4865361" cy="5481741"/>
          </a:xfrm>
          <a:prstGeom prst="rect">
            <a:avLst/>
          </a:prstGeom>
        </p:spPr>
      </p:pic>
      <p:pic>
        <p:nvPicPr>
          <p:cNvPr id="6" name="Picture 5" descr="A graph of numbers and a number of people&#10;&#10;Description automatically generated">
            <a:extLst>
              <a:ext uri="{FF2B5EF4-FFF2-40B4-BE49-F238E27FC236}">
                <a16:creationId xmlns:a16="http://schemas.microsoft.com/office/drawing/2014/main" id="{7140FC38-9AA3-30AF-AE13-D35192029E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93" y="1827598"/>
            <a:ext cx="5129764" cy="577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1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99ECB-5DBA-07F3-0E12-E6DE9462D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F34C33-A70F-EB23-8C06-07CCB34F5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00" y="247184"/>
            <a:ext cx="2091109" cy="11400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709193-7D1A-A8F1-2D6D-32FD08CFA855}"/>
              </a:ext>
            </a:extLst>
          </p:cNvPr>
          <p:cNvCxnSpPr>
            <a:cxnSpLocks/>
          </p:cNvCxnSpPr>
          <p:nvPr/>
        </p:nvCxnSpPr>
        <p:spPr>
          <a:xfrm>
            <a:off x="0" y="1607416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5203721-CED5-16D0-27AE-349BDD0813BC}"/>
              </a:ext>
            </a:extLst>
          </p:cNvPr>
          <p:cNvSpPr txBox="1"/>
          <p:nvPr/>
        </p:nvSpPr>
        <p:spPr>
          <a:xfrm>
            <a:off x="7861110" y="247184"/>
            <a:ext cx="3384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Equity in Aging</a:t>
            </a:r>
          </a:p>
        </p:txBody>
      </p:sp>
      <p:pic>
        <p:nvPicPr>
          <p:cNvPr id="3" name="Picture 2" descr="A graph of a graph showing the amount of money in the middle of the chart&#10;&#10;Description automatically generated with medium confidence">
            <a:extLst>
              <a:ext uri="{FF2B5EF4-FFF2-40B4-BE49-F238E27FC236}">
                <a16:creationId xmlns:a16="http://schemas.microsoft.com/office/drawing/2014/main" id="{16E41B75-61AB-462B-DF5F-C2E026AB2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1" y="1906986"/>
            <a:ext cx="6828058" cy="4479964"/>
          </a:xfrm>
          <a:prstGeom prst="rect">
            <a:avLst/>
          </a:prstGeom>
        </p:spPr>
      </p:pic>
      <p:pic>
        <p:nvPicPr>
          <p:cNvPr id="8" name="Picture 7" descr="A graph with numbers and a bar&#10;&#10;Description automatically generated">
            <a:extLst>
              <a:ext uri="{FF2B5EF4-FFF2-40B4-BE49-F238E27FC236}">
                <a16:creationId xmlns:a16="http://schemas.microsoft.com/office/drawing/2014/main" id="{643118AF-87BA-A32F-2234-C55B0E53AC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174" y="1629151"/>
            <a:ext cx="4934517" cy="47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0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E87CD-DCF1-3091-FD4F-84932E353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E89990-9E3E-4FA6-8396-12C991781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650" y="1627179"/>
            <a:ext cx="8254699" cy="52308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5E8ABD-4190-2ED0-CF54-5C3260FA3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00" y="247184"/>
            <a:ext cx="2091109" cy="11400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6DFB97-F66F-3720-5CD5-21ABAB5A51DD}"/>
              </a:ext>
            </a:extLst>
          </p:cNvPr>
          <p:cNvCxnSpPr>
            <a:cxnSpLocks/>
          </p:cNvCxnSpPr>
          <p:nvPr/>
        </p:nvCxnSpPr>
        <p:spPr>
          <a:xfrm>
            <a:off x="0" y="1607416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FCAA00-4B67-0AFE-6A6C-FE4D40A85319}"/>
              </a:ext>
            </a:extLst>
          </p:cNvPr>
          <p:cNvSpPr txBox="1"/>
          <p:nvPr/>
        </p:nvSpPr>
        <p:spPr>
          <a:xfrm>
            <a:off x="7861110" y="247184"/>
            <a:ext cx="3384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Equity in Aging</a:t>
            </a:r>
          </a:p>
        </p:txBody>
      </p:sp>
    </p:spTree>
    <p:extLst>
      <p:ext uri="{BB962C8B-B14F-4D97-AF65-F5344CB8AC3E}">
        <p14:creationId xmlns:p14="http://schemas.microsoft.com/office/powerpoint/2010/main" val="306469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83989F-7A04-FE56-A1DD-C1FEE350AC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credit amount&#10;&#10;Description automatically generated">
            <a:extLst>
              <a:ext uri="{FF2B5EF4-FFF2-40B4-BE49-F238E27FC236}">
                <a16:creationId xmlns:a16="http://schemas.microsoft.com/office/drawing/2014/main" id="{1215A0B8-BCC5-B95A-DCC5-393E64FE4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722" y="1607416"/>
            <a:ext cx="3695839" cy="50671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B777FC-4149-0D27-14A1-64FEDAEA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00" y="247184"/>
            <a:ext cx="2091109" cy="11400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3D7D95-FCC5-C7F2-9B05-FE80CF6008FD}"/>
              </a:ext>
            </a:extLst>
          </p:cNvPr>
          <p:cNvCxnSpPr>
            <a:cxnSpLocks/>
          </p:cNvCxnSpPr>
          <p:nvPr/>
        </p:nvCxnSpPr>
        <p:spPr>
          <a:xfrm>
            <a:off x="0" y="1607416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0194032-76AA-B799-ABA3-431CE441834E}"/>
              </a:ext>
            </a:extLst>
          </p:cNvPr>
          <p:cNvSpPr txBox="1"/>
          <p:nvPr/>
        </p:nvSpPr>
        <p:spPr>
          <a:xfrm>
            <a:off x="7861110" y="247184"/>
            <a:ext cx="3384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Equity in Aging</a:t>
            </a:r>
          </a:p>
        </p:txBody>
      </p:sp>
    </p:spTree>
    <p:extLst>
      <p:ext uri="{BB962C8B-B14F-4D97-AF65-F5344CB8AC3E}">
        <p14:creationId xmlns:p14="http://schemas.microsoft.com/office/powerpoint/2010/main" val="406271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19213</TotalTime>
  <Words>16</Words>
  <Application>Microsoft Office PowerPoint</Application>
  <PresentationFormat>Widescreen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Funding and Expansion</dc:title>
  <dc:creator>Brian Colby</dc:creator>
  <cp:lastModifiedBy>Amy Blouin</cp:lastModifiedBy>
  <cp:revision>19</cp:revision>
  <cp:lastPrinted>2023-06-09T01:54:30Z</cp:lastPrinted>
  <dcterms:created xsi:type="dcterms:W3CDTF">2021-11-18T20:32:22Z</dcterms:created>
  <dcterms:modified xsi:type="dcterms:W3CDTF">2024-02-06T20:56:53Z</dcterms:modified>
</cp:coreProperties>
</file>